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5" r:id="rId10"/>
    <p:sldId id="264" r:id="rId11"/>
    <p:sldId id="267" r:id="rId12"/>
    <p:sldId id="268" r:id="rId13"/>
    <p:sldId id="269" r:id="rId14"/>
    <p:sldId id="266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42"/>
    <p:restoredTop sz="94807"/>
  </p:normalViewPr>
  <p:slideViewPr>
    <p:cSldViewPr snapToGrid="0" snapToObjects="1">
      <p:cViewPr varScale="1">
        <p:scale>
          <a:sx n="120" d="100"/>
          <a:sy n="120" d="100"/>
        </p:scale>
        <p:origin x="832" y="-6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7" d="100"/>
        <a:sy n="97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1B72F2-8B7A-5346-9952-DF31C9E60F61}" type="datetimeFigureOut">
              <a:rPr lang="en-US" smtClean="0"/>
              <a:t>6/10/26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C503EC-A25C-D847-BD9E-19991C39F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47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C503EC-A25C-D847-BD9E-19991C39FF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119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C503EC-A25C-D847-BD9E-19991C39FF0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8966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C503EC-A25C-D847-BD9E-19991C39FF0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926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C503EC-A25C-D847-BD9E-19991C39FF0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4787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C503EC-A25C-D847-BD9E-19991C39FF0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336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C503EC-A25C-D847-BD9E-19991C39FF0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8504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C503EC-A25C-D847-BD9E-19991C39FF0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5693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C503EC-A25C-D847-BD9E-19991C39FF0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40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C503EC-A25C-D847-BD9E-19991C39FF0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630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C503EC-A25C-D847-BD9E-19991C39FF0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137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C503EC-A25C-D847-BD9E-19991C39FF0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4153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C503EC-A25C-D847-BD9E-19991C39FF0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321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C503EC-A25C-D847-BD9E-19991C39FF0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478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C503EC-A25C-D847-BD9E-19991C39FF0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1978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C503EC-A25C-D847-BD9E-19991C39FF0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215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C503EC-A25C-D847-BD9E-19991C39FF0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00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B9D37-62F6-7A47-A6AE-671694B72B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9ECF92-CC94-8147-810F-316CC44D54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A07CB-F7BD-974C-BE91-C4BA72B98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3C29F-2BA9-904B-A639-64DD667403F8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618A6-0AD5-E948-B881-C2EA92BA2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63B3F-0EC9-F94E-A6B3-2C0561242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26377-5AF3-BB43-9274-74149C978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528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12BC6-4951-0C40-B49B-387B08AE9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F402DA-CE70-914B-B850-70E01A6C21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EFD61-92C3-A446-9FDC-86AF84B70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3C29F-2BA9-904B-A639-64DD667403F8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475EB-8C8A-D64F-BC98-88641452F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55FA35-F836-B44B-9B56-C07E7E656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26377-5AF3-BB43-9274-74149C978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313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A06E48-0F44-3A4F-A5E9-F3FED55554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CEC761-EBD9-0B47-967C-8EA8D2689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CF0FB-ACE0-0F4F-A687-8726EC7BE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3C29F-2BA9-904B-A639-64DD667403F8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6246E-CD08-A647-9AC1-EBC41D71E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AD7E2-B59B-2342-A614-B4414F700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26377-5AF3-BB43-9274-74149C978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369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48E0D-64AA-6A43-A601-6054890F0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97F82-3245-3B4A-A265-B9D606297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616CF-7892-8840-BF55-DF98E582F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3C29F-2BA9-904B-A639-64DD667403F8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4FCA3-E02C-2A42-80CA-2DA378F95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6A374D-BA5D-6549-AEBE-BD6BCD2D6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26377-5AF3-BB43-9274-74149C978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37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9D728-43BB-F140-80D3-7A3D66A6C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97B1BA-245F-0947-A2E9-C6C72BD37A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EDBC85-A6F5-F34D-989A-62B21ACC0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3C29F-2BA9-904B-A639-64DD667403F8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E4FD49-4C0A-0A4C-8B3A-6F7CC6BF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45013-211A-BC40-B0C4-A7C967F8D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26377-5AF3-BB43-9274-74149C978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48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17D0B-6231-8E4D-86AD-D5B3674DD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FADF2-78BA-7B4A-93DE-C5746000C5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BD4468-4367-6146-A46B-9D93276B2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6FBA10-27E6-4942-A9F0-D14652130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3C29F-2BA9-904B-A639-64DD667403F8}" type="datetimeFigureOut">
              <a:rPr lang="en-US" smtClean="0"/>
              <a:t>6/10/26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0C417A-629F-7349-98C7-CABEAFA20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48AC78-406A-054C-B07D-E1AEE9DC4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26377-5AF3-BB43-9274-74149C978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400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C6EE3-452F-9847-93D4-7190BBA3A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B7F67F-4B8F-A14C-9EE0-8835D6884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09E89C-4C8F-7348-8985-28838F842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D958C1-9B6A-5549-8A12-55B53A26C6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7CEF5-7084-E149-B583-FAD5669294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150B4B-B421-BE48-838D-FA9F5CE2F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3C29F-2BA9-904B-A639-64DD667403F8}" type="datetimeFigureOut">
              <a:rPr lang="en-US" smtClean="0"/>
              <a:t>6/10/26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A840CD-CAD3-BA4E-8A77-DB753B567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98A565-A780-014E-A834-BE6F2DEC7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26377-5AF3-BB43-9274-74149C978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211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08CFF-1C96-D34B-B488-E25C37E80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7783FD-F6F5-1C4A-A794-B5CD2EF7C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3C29F-2BA9-904B-A639-64DD667403F8}" type="datetimeFigureOut">
              <a:rPr lang="en-US" smtClean="0"/>
              <a:t>6/10/26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740B8E-9F34-9A4B-8BB2-286053F7B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66708D-4109-7D43-A2A3-1005EF985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26377-5AF3-BB43-9274-74149C978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597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5DFCE8-F08C-D94D-BA30-10C404FD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3C29F-2BA9-904B-A639-64DD667403F8}" type="datetimeFigureOut">
              <a:rPr lang="en-US" smtClean="0"/>
              <a:t>6/10/26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9B9624-054E-3D46-B81F-2A0B68124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77088C-2A22-D247-BCB6-91EE5C970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26377-5AF3-BB43-9274-74149C978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354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DBE3B-3A75-E747-ADBE-A30F81024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90BF9-1779-C042-AB60-C8F40F73C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3785A1-E997-CD4E-8DCC-4EFE265ED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71F0B-42E8-9146-9206-B659E1077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3C29F-2BA9-904B-A639-64DD667403F8}" type="datetimeFigureOut">
              <a:rPr lang="en-US" smtClean="0"/>
              <a:t>6/10/26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8B1D4C-BF98-FA4D-830E-4AB82A9A3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03C143-04FD-2A48-A15C-8035A6148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26377-5AF3-BB43-9274-74149C978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77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41907-0A51-D844-BC74-259F3015E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02F698-85DC-494B-8408-4B159DB7E0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86B98E-A8CE-7E44-A3F1-8586D3D073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9E2852-F11B-3A4E-92A3-B87889955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3C29F-2BA9-904B-A639-64DD667403F8}" type="datetimeFigureOut">
              <a:rPr lang="en-US" smtClean="0"/>
              <a:t>6/10/26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20BD34-125E-224F-8417-E3AB4DAE0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F26BF7-07FC-E946-BFB3-97CFEFD62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26377-5AF3-BB43-9274-74149C978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32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51760B-5944-8A49-942C-54DE4BBBE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A2C75E-BCEE-7A4C-91E2-E02282B5C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703DE3-611E-7243-8CAC-BA44926405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3C29F-2BA9-904B-A639-64DD667403F8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F968B0-67B8-174B-8F65-6DCA40D1A6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B05397-AF6F-3440-B0DE-F2F9D2F8AA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26377-5AF3-BB43-9274-74149C978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31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F83EF-DEE0-9340-BAC3-4ED91CF6B2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729133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8191A8-B24C-CD4E-8465-E1C487FB0C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21660"/>
            <a:ext cx="9144000" cy="1655762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51212B-4C8F-C041-9C20-2F3BE93CE8CC}"/>
              </a:ext>
            </a:extLst>
          </p:cNvPr>
          <p:cNvSpPr txBox="1"/>
          <p:nvPr/>
        </p:nvSpPr>
        <p:spPr>
          <a:xfrm>
            <a:off x="436605" y="1915298"/>
            <a:ext cx="11318789" cy="267765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AU" sz="4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through Him God created everything in heaven and on earth. God created the whole universe through him and for him. </a:t>
            </a:r>
          </a:p>
          <a:p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  <a:r>
              <a:rPr lang="en-AU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Colossians 1:16</a:t>
            </a:r>
            <a:endParaRPr lang="en-US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729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C3FF92-95D1-7F4D-9B7B-3E5B4A3BB0C5}"/>
              </a:ext>
            </a:extLst>
          </p:cNvPr>
          <p:cNvSpPr txBox="1"/>
          <p:nvPr/>
        </p:nvSpPr>
        <p:spPr>
          <a:xfrm>
            <a:off x="471376" y="445750"/>
            <a:ext cx="112492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Consequences of God being the Creator through Jesus </a:t>
            </a:r>
            <a:r>
              <a:rPr lang="en-AU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AU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en-A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C2B6B5-78AB-B940-952D-2D42233A70AF}"/>
              </a:ext>
            </a:extLst>
          </p:cNvPr>
          <p:cNvSpPr txBox="1"/>
          <p:nvPr/>
        </p:nvSpPr>
        <p:spPr>
          <a:xfrm>
            <a:off x="504092" y="2004646"/>
            <a:ext cx="1132449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is Lord</a:t>
            </a:r>
          </a:p>
          <a:p>
            <a:pPr marL="742950" indent="-742950">
              <a:buFontTx/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have nothing to fear</a:t>
            </a:r>
          </a:p>
          <a:p>
            <a:endParaRPr lang="en-NZ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40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authority in heaven and on earth has been given to me  </a:t>
            </a:r>
            <a:r>
              <a:rPr lang="en-AU" sz="2800" dirty="0">
                <a:solidFill>
                  <a:schemeClr val="bg1"/>
                </a:solidFill>
              </a:rPr>
              <a:t>Matthew 28:18</a:t>
            </a:r>
            <a:r>
              <a:rPr lang="en-NZ" sz="2800" dirty="0">
                <a:solidFill>
                  <a:schemeClr val="bg1"/>
                </a:solidFill>
              </a:rPr>
              <a:t> </a:t>
            </a:r>
          </a:p>
          <a:p>
            <a:pPr marL="742950" indent="-742950">
              <a:buAutoNum type="arabicPeriod"/>
            </a:pPr>
            <a:endParaRPr lang="en-AU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717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C3FF92-95D1-7F4D-9B7B-3E5B4A3BB0C5}"/>
              </a:ext>
            </a:extLst>
          </p:cNvPr>
          <p:cNvSpPr txBox="1"/>
          <p:nvPr/>
        </p:nvSpPr>
        <p:spPr>
          <a:xfrm>
            <a:off x="471376" y="445750"/>
            <a:ext cx="112492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Consequences of God being the Creator through Jesus </a:t>
            </a:r>
            <a:r>
              <a:rPr lang="en-AU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AU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en-A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C2B6B5-78AB-B940-952D-2D42233A70AF}"/>
              </a:ext>
            </a:extLst>
          </p:cNvPr>
          <p:cNvSpPr txBox="1"/>
          <p:nvPr/>
        </p:nvSpPr>
        <p:spPr>
          <a:xfrm>
            <a:off x="504092" y="2004646"/>
            <a:ext cx="11324493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is Lord</a:t>
            </a:r>
          </a:p>
          <a:p>
            <a:pPr marL="742950" indent="-742950">
              <a:buFontTx/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have nothing to fear</a:t>
            </a:r>
          </a:p>
          <a:p>
            <a:pPr marL="742950" indent="-742950">
              <a:buFontTx/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and I matter to God</a:t>
            </a:r>
            <a:endParaRPr lang="en-NZ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i="1" dirty="0"/>
          </a:p>
          <a:p>
            <a:pPr marL="742950" indent="-742950">
              <a:buAutoNum type="arabicPeriod"/>
            </a:pPr>
            <a:endParaRPr lang="en-AU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181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C3FF92-95D1-7F4D-9B7B-3E5B4A3BB0C5}"/>
              </a:ext>
            </a:extLst>
          </p:cNvPr>
          <p:cNvSpPr txBox="1"/>
          <p:nvPr/>
        </p:nvSpPr>
        <p:spPr>
          <a:xfrm>
            <a:off x="471376" y="445750"/>
            <a:ext cx="112492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Consequences of God being the Creator through Jesus </a:t>
            </a:r>
            <a:r>
              <a:rPr lang="en-AU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AU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en-A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C2B6B5-78AB-B940-952D-2D42233A70AF}"/>
              </a:ext>
            </a:extLst>
          </p:cNvPr>
          <p:cNvSpPr txBox="1"/>
          <p:nvPr/>
        </p:nvSpPr>
        <p:spPr>
          <a:xfrm>
            <a:off x="396130" y="2016221"/>
            <a:ext cx="11324493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is Lord</a:t>
            </a:r>
          </a:p>
          <a:p>
            <a:pPr marL="742950" indent="-742950">
              <a:buFontTx/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have nothing to fear</a:t>
            </a:r>
          </a:p>
          <a:p>
            <a:pPr marL="742950" indent="-742950">
              <a:buFontTx/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and I matter to God</a:t>
            </a:r>
          </a:p>
          <a:p>
            <a:endParaRPr lang="en-AU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dirty="0"/>
              <a:t>		</a:t>
            </a:r>
            <a:r>
              <a:rPr lang="en-AU" sz="32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 from Goo to You by way of the Zoo”.</a:t>
            </a:r>
          </a:p>
          <a:p>
            <a:r>
              <a:rPr lang="en-AU" sz="32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</a:t>
            </a:r>
            <a:r>
              <a:rPr lang="en-AU" sz="32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Chuck </a:t>
            </a:r>
            <a:r>
              <a:rPr lang="en-AU" sz="32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Missler</a:t>
            </a:r>
            <a:endParaRPr lang="en-NZ" sz="60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i="1" dirty="0"/>
          </a:p>
          <a:p>
            <a:pPr marL="742950" indent="-742950">
              <a:buAutoNum type="arabicPeriod"/>
            </a:pPr>
            <a:endParaRPr lang="en-AU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276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C3FF92-95D1-7F4D-9B7B-3E5B4A3BB0C5}"/>
              </a:ext>
            </a:extLst>
          </p:cNvPr>
          <p:cNvSpPr txBox="1"/>
          <p:nvPr/>
        </p:nvSpPr>
        <p:spPr>
          <a:xfrm>
            <a:off x="471376" y="445750"/>
            <a:ext cx="112492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Consequences of God being the Creator through Jesus </a:t>
            </a:r>
            <a:r>
              <a:rPr lang="en-AU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AU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en-A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C2B6B5-78AB-B940-952D-2D42233A70AF}"/>
              </a:ext>
            </a:extLst>
          </p:cNvPr>
          <p:cNvSpPr txBox="1"/>
          <p:nvPr/>
        </p:nvSpPr>
        <p:spPr>
          <a:xfrm>
            <a:off x="504092" y="2004646"/>
            <a:ext cx="11324493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is Lord</a:t>
            </a:r>
          </a:p>
          <a:p>
            <a:pPr marL="742950" indent="-742950">
              <a:buFontTx/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have nothing to fear</a:t>
            </a:r>
          </a:p>
          <a:p>
            <a:pPr marL="742950" indent="-742950">
              <a:buFontTx/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and I matter to God</a:t>
            </a:r>
          </a:p>
          <a:p>
            <a:pPr marL="742950" indent="-742950">
              <a:buFontTx/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is the key</a:t>
            </a:r>
            <a:endParaRPr lang="en-NZ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i="1" dirty="0"/>
          </a:p>
          <a:p>
            <a:pPr marL="742950" indent="-742950">
              <a:buAutoNum type="arabicPeriod"/>
            </a:pPr>
            <a:endParaRPr lang="en-AU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518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C3FF92-95D1-7F4D-9B7B-3E5B4A3BB0C5}"/>
              </a:ext>
            </a:extLst>
          </p:cNvPr>
          <p:cNvSpPr txBox="1"/>
          <p:nvPr/>
        </p:nvSpPr>
        <p:spPr>
          <a:xfrm>
            <a:off x="471376" y="445750"/>
            <a:ext cx="112492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Consequences of God being the Creator through Jesus </a:t>
            </a:r>
            <a:r>
              <a:rPr lang="en-AU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AU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en-A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C2B6B5-78AB-B940-952D-2D42233A70AF}"/>
              </a:ext>
            </a:extLst>
          </p:cNvPr>
          <p:cNvSpPr txBox="1"/>
          <p:nvPr/>
        </p:nvSpPr>
        <p:spPr>
          <a:xfrm>
            <a:off x="504092" y="2004646"/>
            <a:ext cx="11324493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is Lord</a:t>
            </a:r>
          </a:p>
          <a:p>
            <a:pPr marL="742950" indent="-742950">
              <a:buFontTx/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have nothing to fear</a:t>
            </a:r>
          </a:p>
          <a:p>
            <a:pPr marL="742950" indent="-742950">
              <a:buFontTx/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and I matter to God</a:t>
            </a:r>
          </a:p>
          <a:p>
            <a:pPr marL="742950" indent="-742950">
              <a:buFontTx/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is the key</a:t>
            </a:r>
            <a:endParaRPr lang="en-NZ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1" i="1" dirty="0"/>
          </a:p>
          <a:p>
            <a:r>
              <a:rPr lang="en-AU" sz="4000" i="1" dirty="0">
                <a:solidFill>
                  <a:srgbClr val="FFFF00"/>
                </a:solidFill>
              </a:rPr>
              <a:t>in union with him all things have their proper place   </a:t>
            </a:r>
            <a:r>
              <a:rPr lang="en-AU" sz="4000" dirty="0">
                <a:solidFill>
                  <a:srgbClr val="FFFF00"/>
                </a:solidFill>
              </a:rPr>
              <a:t> 										</a:t>
            </a:r>
            <a:r>
              <a:rPr lang="en-AU" sz="2800" dirty="0">
                <a:solidFill>
                  <a:schemeClr val="bg1"/>
                </a:solidFill>
              </a:rPr>
              <a:t>Colossians 1:17</a:t>
            </a:r>
            <a:endParaRPr lang="en-NZ" sz="2800" dirty="0">
              <a:solidFill>
                <a:schemeClr val="bg1"/>
              </a:solidFill>
            </a:endParaRPr>
          </a:p>
          <a:p>
            <a:pPr marL="742950" indent="-742950">
              <a:buFontTx/>
              <a:buAutoNum type="arabicPeriod"/>
            </a:pPr>
            <a:endParaRPr lang="en-NZ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i="1" dirty="0"/>
          </a:p>
          <a:p>
            <a:pPr marL="742950" indent="-742950">
              <a:buAutoNum type="arabicPeriod"/>
            </a:pPr>
            <a:endParaRPr lang="en-AU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6418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C3FF92-95D1-7F4D-9B7B-3E5B4A3BB0C5}"/>
              </a:ext>
            </a:extLst>
          </p:cNvPr>
          <p:cNvSpPr txBox="1"/>
          <p:nvPr/>
        </p:nvSpPr>
        <p:spPr>
          <a:xfrm>
            <a:off x="471376" y="445750"/>
            <a:ext cx="112492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Consequences of God being the Creator through Jesus </a:t>
            </a:r>
            <a:r>
              <a:rPr lang="en-AU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AU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en-A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C2B6B5-78AB-B940-952D-2D42233A70AF}"/>
              </a:ext>
            </a:extLst>
          </p:cNvPr>
          <p:cNvSpPr txBox="1"/>
          <p:nvPr/>
        </p:nvSpPr>
        <p:spPr>
          <a:xfrm>
            <a:off x="504092" y="2004646"/>
            <a:ext cx="11324493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is Lord</a:t>
            </a:r>
          </a:p>
          <a:p>
            <a:pPr marL="742950" indent="-742950">
              <a:buFontTx/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have nothing to fear</a:t>
            </a:r>
          </a:p>
          <a:p>
            <a:pPr marL="742950" indent="-742950">
              <a:buFontTx/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and I matter to God</a:t>
            </a:r>
          </a:p>
          <a:p>
            <a:pPr marL="742950" indent="-742950">
              <a:buFontTx/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is the key</a:t>
            </a:r>
            <a:endParaRPr lang="en-NZ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b="1" i="1" dirty="0"/>
          </a:p>
          <a:p>
            <a:r>
              <a:rPr lang="en-AU" sz="40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guides me in paths of righteousness  </a:t>
            </a:r>
            <a:r>
              <a:rPr lang="en-AU" sz="2800" dirty="0">
                <a:solidFill>
                  <a:schemeClr val="bg1"/>
                </a:solidFill>
              </a:rPr>
              <a:t>Psalm 23:3</a:t>
            </a:r>
            <a:r>
              <a:rPr lang="en-NZ" sz="2800" dirty="0">
                <a:solidFill>
                  <a:schemeClr val="bg1"/>
                </a:solidFill>
              </a:rPr>
              <a:t> </a:t>
            </a:r>
            <a:r>
              <a:rPr lang="en-AU" sz="4000" dirty="0">
                <a:solidFill>
                  <a:srgbClr val="FFFF00"/>
                </a:solidFill>
              </a:rPr>
              <a:t>										</a:t>
            </a:r>
            <a:endParaRPr lang="en-NZ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i="1" dirty="0"/>
          </a:p>
          <a:p>
            <a:pPr marL="742950" indent="-742950">
              <a:buAutoNum type="arabicPeriod"/>
            </a:pPr>
            <a:endParaRPr lang="en-AU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9801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C3FF92-95D1-7F4D-9B7B-3E5B4A3BB0C5}"/>
              </a:ext>
            </a:extLst>
          </p:cNvPr>
          <p:cNvSpPr txBox="1"/>
          <p:nvPr/>
        </p:nvSpPr>
        <p:spPr>
          <a:xfrm>
            <a:off x="471376" y="445750"/>
            <a:ext cx="112492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Consequences of God being the Creator through Jesus </a:t>
            </a:r>
            <a:r>
              <a:rPr lang="en-AU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AU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en-A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C2B6B5-78AB-B940-952D-2D42233A70AF}"/>
              </a:ext>
            </a:extLst>
          </p:cNvPr>
          <p:cNvSpPr txBox="1"/>
          <p:nvPr/>
        </p:nvSpPr>
        <p:spPr>
          <a:xfrm>
            <a:off x="666138" y="2074094"/>
            <a:ext cx="11324493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existed before the world began</a:t>
            </a:r>
            <a:endParaRPr lang="en-NZ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Through him all creation came into being</a:t>
            </a:r>
            <a:endParaRPr lang="en-NZ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is not only the reason for the season – he is the reason for everything</a:t>
            </a:r>
            <a:endParaRPr lang="en-NZ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 makes sense, and can be lived to the full, only when you and I are in relationship with </a:t>
            </a:r>
            <a:r>
              <a:rPr lang="en-AU" sz="40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Christ.    </a:t>
            </a:r>
            <a:r>
              <a:rPr lang="en-AU"/>
              <a:t>  </a:t>
            </a: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Trust him</a:t>
            </a:r>
            <a:endParaRPr lang="en-NZ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4000" dirty="0">
                <a:solidFill>
                  <a:srgbClr val="FFFF00"/>
                </a:solidFill>
              </a:rPr>
              <a:t>										</a:t>
            </a:r>
            <a:endParaRPr lang="en-NZ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i="1" dirty="0"/>
          </a:p>
          <a:p>
            <a:pPr marL="742950" indent="-742950">
              <a:buAutoNum type="arabicPeriod"/>
            </a:pPr>
            <a:endParaRPr lang="en-AU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501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A745D99-644B-B34B-824F-94954C07F2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056" y="-230810"/>
            <a:ext cx="10809101" cy="7205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628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2D5A9AF-71E6-114A-84AB-7BFCE51A32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65848"/>
            <a:ext cx="12307429" cy="7257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588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C3FF92-95D1-7F4D-9B7B-3E5B4A3BB0C5}"/>
              </a:ext>
            </a:extLst>
          </p:cNvPr>
          <p:cNvSpPr txBox="1"/>
          <p:nvPr/>
        </p:nvSpPr>
        <p:spPr>
          <a:xfrm>
            <a:off x="471376" y="2215934"/>
            <a:ext cx="1124924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beginning God created </a:t>
            </a:r>
          </a:p>
          <a:p>
            <a:pPr algn="ctr"/>
            <a:r>
              <a:rPr lang="en-AU" sz="4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Heavens and the </a:t>
            </a: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earth </a:t>
            </a:r>
          </a:p>
          <a:p>
            <a:r>
              <a:rPr lang="en-AU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r>
              <a:rPr lang="en-AU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Genesis 1: 1</a:t>
            </a:r>
            <a:r>
              <a:rPr lang="en-NZ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A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725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C3FF92-95D1-7F4D-9B7B-3E5B4A3BB0C5}"/>
              </a:ext>
            </a:extLst>
          </p:cNvPr>
          <p:cNvSpPr txBox="1"/>
          <p:nvPr/>
        </p:nvSpPr>
        <p:spPr>
          <a:xfrm>
            <a:off x="471376" y="1606334"/>
            <a:ext cx="11249247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Before the world was created, the Word (Jesus) already existed; he was with God, and he was the same as God.  … Through him God made all things;  not one thing in all creation was made without him.   </a:t>
            </a:r>
          </a:p>
          <a:p>
            <a:pPr algn="ctr"/>
            <a:r>
              <a:rPr lang="en-AU" sz="40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AU" sz="3200" dirty="0">
                <a:solidFill>
                  <a:schemeClr val="bg1"/>
                </a:solidFill>
              </a:rPr>
              <a:t>John 1:1,3 </a:t>
            </a:r>
            <a:r>
              <a:rPr lang="en-AU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AU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endParaRPr lang="en-A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278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C3FF92-95D1-7F4D-9B7B-3E5B4A3BB0C5}"/>
              </a:ext>
            </a:extLst>
          </p:cNvPr>
          <p:cNvSpPr txBox="1"/>
          <p:nvPr/>
        </p:nvSpPr>
        <p:spPr>
          <a:xfrm>
            <a:off x="471376" y="445750"/>
            <a:ext cx="112492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Consequences of God being the Creator through Jesus </a:t>
            </a:r>
            <a:r>
              <a:rPr lang="en-AU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AU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en-A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C2B6B5-78AB-B940-952D-2D42233A70AF}"/>
              </a:ext>
            </a:extLst>
          </p:cNvPr>
          <p:cNvSpPr txBox="1"/>
          <p:nvPr/>
        </p:nvSpPr>
        <p:spPr>
          <a:xfrm>
            <a:off x="504092" y="2004646"/>
            <a:ext cx="113244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Jesus is Lord</a:t>
            </a:r>
          </a:p>
        </p:txBody>
      </p:sp>
    </p:spTree>
    <p:extLst>
      <p:ext uri="{BB962C8B-B14F-4D97-AF65-F5344CB8AC3E}">
        <p14:creationId xmlns:p14="http://schemas.microsoft.com/office/powerpoint/2010/main" val="1266651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C3FF92-95D1-7F4D-9B7B-3E5B4A3BB0C5}"/>
              </a:ext>
            </a:extLst>
          </p:cNvPr>
          <p:cNvSpPr txBox="1"/>
          <p:nvPr/>
        </p:nvSpPr>
        <p:spPr>
          <a:xfrm>
            <a:off x="471376" y="445750"/>
            <a:ext cx="112492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Consequences of God being the Creator through Jesus </a:t>
            </a:r>
            <a:r>
              <a:rPr lang="en-AU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endParaRPr lang="en-A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512CD4F-0C8F-ED47-93E9-91A0E682D6D5}"/>
              </a:ext>
            </a:extLst>
          </p:cNvPr>
          <p:cNvSpPr/>
          <p:nvPr/>
        </p:nvSpPr>
        <p:spPr>
          <a:xfrm>
            <a:off x="386862" y="1769189"/>
            <a:ext cx="1151206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000" i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 love the Lord because he hears me; he listens to my prayers.  He listens to me every time I call to him</a:t>
            </a: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 </a:t>
            </a: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Psalm 116:1-2</a:t>
            </a:r>
            <a:r>
              <a:rPr lang="en-NZ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A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41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C3FF92-95D1-7F4D-9B7B-3E5B4A3BB0C5}"/>
              </a:ext>
            </a:extLst>
          </p:cNvPr>
          <p:cNvSpPr txBox="1"/>
          <p:nvPr/>
        </p:nvSpPr>
        <p:spPr>
          <a:xfrm>
            <a:off x="471376" y="445750"/>
            <a:ext cx="112492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Consequences of God being the Creator through Jesus </a:t>
            </a:r>
            <a:r>
              <a:rPr lang="en-AU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AU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en-A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C2B6B5-78AB-B940-952D-2D42233A70AF}"/>
              </a:ext>
            </a:extLst>
          </p:cNvPr>
          <p:cNvSpPr txBox="1"/>
          <p:nvPr/>
        </p:nvSpPr>
        <p:spPr>
          <a:xfrm>
            <a:off x="504092" y="2004646"/>
            <a:ext cx="11324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is Lord</a:t>
            </a:r>
          </a:p>
          <a:p>
            <a:pPr marL="742950" indent="-742950">
              <a:buFontTx/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have nothing to fear</a:t>
            </a:r>
            <a:endParaRPr lang="en-NZ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AutoNum type="arabicPeriod"/>
            </a:pPr>
            <a:endParaRPr lang="en-AU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47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C3FF92-95D1-7F4D-9B7B-3E5B4A3BB0C5}"/>
              </a:ext>
            </a:extLst>
          </p:cNvPr>
          <p:cNvSpPr txBox="1"/>
          <p:nvPr/>
        </p:nvSpPr>
        <p:spPr>
          <a:xfrm>
            <a:off x="471376" y="445750"/>
            <a:ext cx="112492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Consequences of God being the Creator through Jesus </a:t>
            </a:r>
            <a:r>
              <a:rPr lang="en-AU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AU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en-A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C2B6B5-78AB-B940-952D-2D42233A70AF}"/>
              </a:ext>
            </a:extLst>
          </p:cNvPr>
          <p:cNvSpPr txBox="1"/>
          <p:nvPr/>
        </p:nvSpPr>
        <p:spPr>
          <a:xfrm>
            <a:off x="504092" y="2004646"/>
            <a:ext cx="11324493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is Lord</a:t>
            </a:r>
          </a:p>
          <a:p>
            <a:pPr marL="742950" indent="-742950">
              <a:buFontTx/>
              <a:buAutoNum type="arabicPeriod"/>
            </a:pPr>
            <a:r>
              <a:rPr lang="en-AU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have nothing to fear</a:t>
            </a:r>
            <a:endParaRPr lang="en-NZ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i="1" dirty="0"/>
          </a:p>
          <a:p>
            <a:r>
              <a:rPr lang="en-AU" sz="40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through Him (Jesus) God created everything in heaven and on earth, the seen and the unseen things, including spiritual powers lords, rulers, and authorities.  </a:t>
            </a:r>
            <a:r>
              <a:rPr lang="en-AU" sz="2800" dirty="0">
                <a:solidFill>
                  <a:schemeClr val="bg1"/>
                </a:solidFill>
              </a:rPr>
              <a:t>Colossians 1:16</a:t>
            </a:r>
            <a:endParaRPr lang="en-NZ" sz="2800" dirty="0">
              <a:solidFill>
                <a:schemeClr val="bg1"/>
              </a:solidFill>
            </a:endParaRPr>
          </a:p>
          <a:p>
            <a:pPr marL="742950" indent="-742950">
              <a:buAutoNum type="arabicPeriod"/>
            </a:pPr>
            <a:endParaRPr lang="en-AU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332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566</Words>
  <Application>Microsoft Macintosh PowerPoint</Application>
  <PresentationFormat>Widescreen</PresentationFormat>
  <Paragraphs>77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14</cp:revision>
  <dcterms:created xsi:type="dcterms:W3CDTF">2026-06-09T00:00:36Z</dcterms:created>
  <dcterms:modified xsi:type="dcterms:W3CDTF">2026-06-10T08:23:03Z</dcterms:modified>
</cp:coreProperties>
</file>